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09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7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50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24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7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08638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23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5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4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47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5188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Audio recording of the Environment, agriculture, &amp; natural resources Committee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(Meeting Date)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(Meeting Time)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03" y="421037"/>
            <a:ext cx="10011421" cy="357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254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PowerPoint Presentation</vt:lpstr>
    </vt:vector>
  </TitlesOfParts>
  <Company>Dane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Menard, Lindsay</dc:creator>
  <cp:lastModifiedBy>Thurlow, Karin Peterson</cp:lastModifiedBy>
  <cp:revision>5</cp:revision>
  <dcterms:created xsi:type="dcterms:W3CDTF">2020-02-05T19:35:18Z</dcterms:created>
  <dcterms:modified xsi:type="dcterms:W3CDTF">2020-02-26T17:12:47Z</dcterms:modified>
</cp:coreProperties>
</file>