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4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4092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078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4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501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8241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973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08638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99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236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1BE4249-C0D0-4B06-8692-E8BB871AF643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954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949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0476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651881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Audio recording of the Environment, agriculture, &amp; natural resources Committee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(Meeting Date)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(Meeting Time)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403" y="421037"/>
            <a:ext cx="10011421" cy="3579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02548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</TotalTime>
  <Words>20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Retrospect</vt:lpstr>
      <vt:lpstr>PowerPoint Presentation</vt:lpstr>
    </vt:vector>
  </TitlesOfParts>
  <Company>Dane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Menard, Lindsay</dc:creator>
  <cp:lastModifiedBy>Thurlow, Karin Peterson</cp:lastModifiedBy>
  <cp:revision>5</cp:revision>
  <dcterms:created xsi:type="dcterms:W3CDTF">2020-02-05T19:35:18Z</dcterms:created>
  <dcterms:modified xsi:type="dcterms:W3CDTF">2020-02-26T17:12:47Z</dcterms:modified>
</cp:coreProperties>
</file>