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906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6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936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3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48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31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86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40855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88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85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85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31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legalclinic-1.eventbrite.com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83171" y="951345"/>
            <a:ext cx="8825659" cy="2108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Know Your Rights on Housing </a:t>
            </a:r>
            <a:r>
              <a:rPr lang="en-US" b="1" dirty="0" smtClean="0"/>
              <a:t>and </a:t>
            </a:r>
            <a:r>
              <a:rPr lang="en-US" b="1" dirty="0"/>
              <a:t>Employment </a:t>
            </a:r>
            <a:r>
              <a:rPr lang="en-US" b="1" dirty="0" smtClean="0"/>
              <a:t>Discrimination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1683171" y="3325091"/>
            <a:ext cx="8825659" cy="2694709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WHEN: Saturday</a:t>
            </a:r>
            <a:r>
              <a:rPr lang="en-US" sz="2000" b="1" dirty="0"/>
              <a:t>, October 26, </a:t>
            </a:r>
            <a:r>
              <a:rPr lang="en-US" sz="2000" b="1" dirty="0" smtClean="0"/>
              <a:t>2019 </a:t>
            </a:r>
            <a:r>
              <a:rPr lang="en-US" sz="2000" dirty="0" smtClean="0"/>
              <a:t>10:00 </a:t>
            </a:r>
            <a:r>
              <a:rPr lang="en-US" sz="2000" dirty="0"/>
              <a:t>AM – 12:00 PM CDT</a:t>
            </a:r>
          </a:p>
          <a:p>
            <a:r>
              <a:rPr lang="en-US" sz="2000" dirty="0"/>
              <a:t> </a:t>
            </a:r>
            <a:r>
              <a:rPr lang="en-US" sz="2000" b="1" dirty="0" smtClean="0"/>
              <a:t>WHERE</a:t>
            </a:r>
            <a:r>
              <a:rPr lang="en-US" sz="2000" dirty="0" smtClean="0"/>
              <a:t>: Madison </a:t>
            </a:r>
            <a:r>
              <a:rPr lang="en-US" sz="2000" dirty="0"/>
              <a:t>College - Goodman South </a:t>
            </a:r>
            <a:r>
              <a:rPr lang="en-US" sz="2000" dirty="0" smtClean="0"/>
              <a:t>Campus, 2429 </a:t>
            </a:r>
            <a:r>
              <a:rPr lang="en-US" sz="2000" dirty="0"/>
              <a:t>Perry </a:t>
            </a:r>
            <a:r>
              <a:rPr lang="en-US" sz="2000" dirty="0" smtClean="0"/>
              <a:t>Street, Madison</a:t>
            </a:r>
            <a:endParaRPr lang="en-US" sz="2000" dirty="0"/>
          </a:p>
          <a:p>
            <a:r>
              <a:rPr lang="en-US" sz="2000" dirty="0"/>
              <a:t> </a:t>
            </a:r>
            <a:r>
              <a:rPr lang="en-US" sz="2000" b="1" dirty="0" smtClean="0"/>
              <a:t>REGISTER</a:t>
            </a:r>
            <a:r>
              <a:rPr lang="en-US" sz="2000" dirty="0" smtClean="0"/>
              <a:t>: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freelegalclinic-1.eventbrite.com</a:t>
            </a:r>
            <a:endParaRPr lang="en-US" sz="2000" dirty="0" smtClean="0"/>
          </a:p>
          <a:p>
            <a:r>
              <a:rPr lang="en-US" sz="2000" b="1" dirty="0" smtClean="0"/>
              <a:t>SPEAKERS: </a:t>
            </a:r>
            <a:r>
              <a:rPr lang="en-US" dirty="0" smtClean="0"/>
              <a:t>Byron </a:t>
            </a:r>
            <a:r>
              <a:rPr lang="en-US" dirty="0"/>
              <a:t>Bishop, Equal Opportunity Division </a:t>
            </a:r>
            <a:r>
              <a:rPr lang="en-US" dirty="0" smtClean="0"/>
              <a:t>Head &amp; Rebecca </a:t>
            </a:r>
            <a:r>
              <a:rPr lang="en-US" dirty="0"/>
              <a:t>Below, Paralegal/Mediator, both from the City of Madison Department of Civil </a:t>
            </a:r>
            <a:r>
              <a:rPr lang="en-US" dirty="0" smtClean="0"/>
              <a:t>Rights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735441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22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Know Your Rights on Housing and Employment Discrimination</vt:lpstr>
    </vt:vector>
  </TitlesOfParts>
  <Company>Madison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 Your Rights on Housing and Employment Discrimination</dc:title>
  <dc:creator>Dyar, Jessica M</dc:creator>
  <cp:lastModifiedBy>Dyar, Jessica M</cp:lastModifiedBy>
  <cp:revision>2</cp:revision>
  <dcterms:created xsi:type="dcterms:W3CDTF">2019-10-04T16:45:00Z</dcterms:created>
  <dcterms:modified xsi:type="dcterms:W3CDTF">2019-10-04T16:56:21Z</dcterms:modified>
</cp:coreProperties>
</file>